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58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68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389B5-8206-40E2-9DF5-B0001BBC31F4}" type="datetimeFigureOut">
              <a:rPr lang="pt-BR" smtClean="0"/>
              <a:t>14/10/2024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98512-BA6F-49F5-90A0-37F2FEFB32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4527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389B5-8206-40E2-9DF5-B0001BBC31F4}" type="datetimeFigureOut">
              <a:rPr lang="pt-BR" smtClean="0"/>
              <a:t>14/10/2024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98512-BA6F-49F5-90A0-37F2FEFB32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6082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389B5-8206-40E2-9DF5-B0001BBC31F4}" type="datetimeFigureOut">
              <a:rPr lang="pt-BR" smtClean="0"/>
              <a:t>14/10/2024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98512-BA6F-49F5-90A0-37F2FEFB32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9564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389B5-8206-40E2-9DF5-B0001BBC31F4}" type="datetimeFigureOut">
              <a:rPr lang="pt-BR" smtClean="0"/>
              <a:t>14/10/2024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98512-BA6F-49F5-90A0-37F2FEFB32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2760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389B5-8206-40E2-9DF5-B0001BBC31F4}" type="datetimeFigureOut">
              <a:rPr lang="pt-BR" smtClean="0"/>
              <a:t>14/10/2024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98512-BA6F-49F5-90A0-37F2FEFB32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1624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389B5-8206-40E2-9DF5-B0001BBC31F4}" type="datetimeFigureOut">
              <a:rPr lang="pt-BR" smtClean="0"/>
              <a:t>14/10/2024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98512-BA6F-49F5-90A0-37F2FEFB32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7095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389B5-8206-40E2-9DF5-B0001BBC31F4}" type="datetimeFigureOut">
              <a:rPr lang="pt-BR" smtClean="0"/>
              <a:t>14/10/2024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98512-BA6F-49F5-90A0-37F2FEFB32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4657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389B5-8206-40E2-9DF5-B0001BBC31F4}" type="datetimeFigureOut">
              <a:rPr lang="pt-BR" smtClean="0"/>
              <a:t>14/10/2024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98512-BA6F-49F5-90A0-37F2FEFB32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0898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389B5-8206-40E2-9DF5-B0001BBC31F4}" type="datetimeFigureOut">
              <a:rPr lang="pt-BR" smtClean="0"/>
              <a:t>14/10/2024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98512-BA6F-49F5-90A0-37F2FEFB32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8069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389B5-8206-40E2-9DF5-B0001BBC31F4}" type="datetimeFigureOut">
              <a:rPr lang="pt-BR" smtClean="0"/>
              <a:t>14/10/2024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98512-BA6F-49F5-90A0-37F2FEFB32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9867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389B5-8206-40E2-9DF5-B0001BBC31F4}" type="datetimeFigureOut">
              <a:rPr lang="pt-BR" smtClean="0"/>
              <a:t>14/10/2024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98512-BA6F-49F5-90A0-37F2FEFB32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1527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6389B5-8206-40E2-9DF5-B0001BBC31F4}" type="datetimeFigureOut">
              <a:rPr lang="pt-BR" smtClean="0"/>
              <a:t>14/10/2024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98512-BA6F-49F5-90A0-37F2FEFB32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6296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B9654ADD-60A4-F720-A1C9-70A67AAA5E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" r="2856"/>
          <a:stretch/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AA20783F-0595-211E-C0D0-9C5D221AA6C9}"/>
              </a:ext>
            </a:extLst>
          </p:cNvPr>
          <p:cNvSpPr txBox="1"/>
          <p:nvPr/>
        </p:nvSpPr>
        <p:spPr>
          <a:xfrm>
            <a:off x="1953334" y="3428999"/>
            <a:ext cx="52116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Título da apresentação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EC02BBA-B4C0-22B9-4520-68D7739FEBA0}"/>
              </a:ext>
            </a:extLst>
          </p:cNvPr>
          <p:cNvSpPr txBox="1"/>
          <p:nvPr/>
        </p:nvSpPr>
        <p:spPr>
          <a:xfrm>
            <a:off x="5878497" y="5390226"/>
            <a:ext cx="29787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Nome do apresentador</a:t>
            </a:r>
          </a:p>
        </p:txBody>
      </p:sp>
    </p:spTree>
    <p:extLst>
      <p:ext uri="{BB962C8B-B14F-4D97-AF65-F5344CB8AC3E}">
        <p14:creationId xmlns:p14="http://schemas.microsoft.com/office/powerpoint/2010/main" val="2095986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D57C3C0-645D-D173-2BDE-A2973DB405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" r="2856"/>
          <a:stretch/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0BAF48B6-977A-ACB9-C80E-8413E0495122}"/>
              </a:ext>
            </a:extLst>
          </p:cNvPr>
          <p:cNvSpPr txBox="1"/>
          <p:nvPr/>
        </p:nvSpPr>
        <p:spPr>
          <a:xfrm>
            <a:off x="399495" y="781236"/>
            <a:ext cx="1515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Subtítulo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D856F16-AF0A-A966-05E4-1921F64D4FFE}"/>
              </a:ext>
            </a:extLst>
          </p:cNvPr>
          <p:cNvSpPr txBox="1"/>
          <p:nvPr/>
        </p:nvSpPr>
        <p:spPr>
          <a:xfrm>
            <a:off x="399495" y="1457418"/>
            <a:ext cx="8398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Conteúdo</a:t>
            </a:r>
          </a:p>
        </p:txBody>
      </p:sp>
    </p:spTree>
    <p:extLst>
      <p:ext uri="{BB962C8B-B14F-4D97-AF65-F5344CB8AC3E}">
        <p14:creationId xmlns:p14="http://schemas.microsoft.com/office/powerpoint/2010/main" val="76532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29D3B5-72A0-5D24-225C-AD1262BE35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8E45AC9-161B-2D4C-F678-9B232F39C9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" r="2856"/>
          <a:stretch/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3315D929-C7A8-4101-47CC-AFB4584A4CF1}"/>
              </a:ext>
            </a:extLst>
          </p:cNvPr>
          <p:cNvSpPr txBox="1"/>
          <p:nvPr/>
        </p:nvSpPr>
        <p:spPr>
          <a:xfrm>
            <a:off x="399495" y="781236"/>
            <a:ext cx="1515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Subtítulo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9DFF52F-0D2E-FDC8-8FA1-3A87635F5CCA}"/>
              </a:ext>
            </a:extLst>
          </p:cNvPr>
          <p:cNvSpPr txBox="1"/>
          <p:nvPr/>
        </p:nvSpPr>
        <p:spPr>
          <a:xfrm>
            <a:off x="399495" y="1457418"/>
            <a:ext cx="8398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Conteúdo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6C47281E-CF0A-17C0-6AF4-2905D9812FBC}"/>
              </a:ext>
            </a:extLst>
          </p:cNvPr>
          <p:cNvSpPr/>
          <p:nvPr/>
        </p:nvSpPr>
        <p:spPr>
          <a:xfrm>
            <a:off x="506027" y="3852913"/>
            <a:ext cx="3852909" cy="1840636"/>
          </a:xfrm>
          <a:prstGeom prst="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2F05BD8B-95E5-65A5-AF56-6A10E9212AF1}"/>
              </a:ext>
            </a:extLst>
          </p:cNvPr>
          <p:cNvSpPr/>
          <p:nvPr/>
        </p:nvSpPr>
        <p:spPr>
          <a:xfrm>
            <a:off x="4825013" y="3852913"/>
            <a:ext cx="3852909" cy="1840636"/>
          </a:xfrm>
          <a:prstGeom prst="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1DA174E1-051B-111A-3C53-515F0FBDDF8F}"/>
              </a:ext>
            </a:extLst>
          </p:cNvPr>
          <p:cNvSpPr txBox="1"/>
          <p:nvPr/>
        </p:nvSpPr>
        <p:spPr>
          <a:xfrm>
            <a:off x="1759258" y="4588565"/>
            <a:ext cx="1214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Foto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ACB3353-CD1E-8E2A-39E3-96BF2C32CA94}"/>
              </a:ext>
            </a:extLst>
          </p:cNvPr>
          <p:cNvSpPr txBox="1"/>
          <p:nvPr/>
        </p:nvSpPr>
        <p:spPr>
          <a:xfrm>
            <a:off x="6144086" y="4588565"/>
            <a:ext cx="1214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Foto</a:t>
            </a:r>
          </a:p>
        </p:txBody>
      </p:sp>
    </p:spTree>
    <p:extLst>
      <p:ext uri="{BB962C8B-B14F-4D97-AF65-F5344CB8AC3E}">
        <p14:creationId xmlns:p14="http://schemas.microsoft.com/office/powerpoint/2010/main" val="3668201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7C2682-38FE-AC91-7D80-C2394E7D82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52F968A-81B7-8644-745E-12D727A8AE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" r="2856"/>
          <a:stretch/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87AB6F06-5C54-D068-946B-4088C1044128}"/>
              </a:ext>
            </a:extLst>
          </p:cNvPr>
          <p:cNvSpPr txBox="1"/>
          <p:nvPr/>
        </p:nvSpPr>
        <p:spPr>
          <a:xfrm>
            <a:off x="399495" y="781236"/>
            <a:ext cx="1515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Subtítulo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C7A914A-6421-2F96-24BB-92930256CF64}"/>
              </a:ext>
            </a:extLst>
          </p:cNvPr>
          <p:cNvSpPr txBox="1"/>
          <p:nvPr/>
        </p:nvSpPr>
        <p:spPr>
          <a:xfrm>
            <a:off x="399495" y="1457418"/>
            <a:ext cx="83982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Conteúdo</a:t>
            </a: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Nomomomoomomomomomomomomo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Nonononononoonononononononononono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99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27586D3-7C6C-E786-F454-6749B07043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" r="2856"/>
          <a:stretch/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EEF28594-4C04-BE2E-C643-A6623D8C3C50}"/>
              </a:ext>
            </a:extLst>
          </p:cNvPr>
          <p:cNvSpPr txBox="1"/>
          <p:nvPr/>
        </p:nvSpPr>
        <p:spPr>
          <a:xfrm>
            <a:off x="1447307" y="3286930"/>
            <a:ext cx="34932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b="1" dirty="0">
                <a:latin typeface="Arial" panose="020B0604020202020204" pitchFamily="34" charset="0"/>
                <a:cs typeface="Arial" panose="020B0604020202020204" pitchFamily="34" charset="0"/>
              </a:rPr>
              <a:t>Obrigado!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531DD26-DD66-4F83-F2C2-583358881C07}"/>
              </a:ext>
            </a:extLst>
          </p:cNvPr>
          <p:cNvSpPr txBox="1"/>
          <p:nvPr/>
        </p:nvSpPr>
        <p:spPr>
          <a:xfrm>
            <a:off x="1447307" y="4447714"/>
            <a:ext cx="50225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Contato do apresentador (e-mail)</a:t>
            </a:r>
          </a:p>
        </p:txBody>
      </p:sp>
    </p:spTree>
    <p:extLst>
      <p:ext uri="{BB962C8B-B14F-4D97-AF65-F5344CB8AC3E}">
        <p14:creationId xmlns:p14="http://schemas.microsoft.com/office/powerpoint/2010/main" val="288493870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67</TotalTime>
  <Words>24</Words>
  <Application>Microsoft Office PowerPoint</Application>
  <PresentationFormat>Apresentação na tela (4:3)</PresentationFormat>
  <Paragraphs>15</Paragraphs>
  <Slides>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nco uep</dc:creator>
  <cp:lastModifiedBy>nco uep</cp:lastModifiedBy>
  <cp:revision>1</cp:revision>
  <dcterms:created xsi:type="dcterms:W3CDTF">2024-10-14T11:21:23Z</dcterms:created>
  <dcterms:modified xsi:type="dcterms:W3CDTF">2024-10-14T12:29:10Z</dcterms:modified>
</cp:coreProperties>
</file>